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72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336" y="17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1883D-B3D1-495C-BEED-9128D84A4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1114D16-06FC-48AF-B0D3-512DD12F6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4F92F1-C832-47C1-A38E-87EEEB47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21.10.25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170974-A715-4C9C-9C46-7F7DCD87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BC4132-D315-48A1-9FA6-D1D57A25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17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C6E3F-6B67-4CD9-A2C8-19BFAD63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DE12F74-F7B6-4A6F-A2AA-9FE73D028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A3A4E8-8A3D-4499-A0DF-2AD3C0F6E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21.10.25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E9B31C-6666-4F53-BC93-74F010855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DF7BD-0483-4175-9E79-7DC4C3C9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952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EF8E9D7-6E5B-41E3-8366-AE222F422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9B7820-A516-4DE2-B354-391BFE42F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0555D6-7C8C-42F1-ABC2-1231E97B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21.10.25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E455A4-E7A5-454A-B7C3-AB6512A38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71C440-068F-47B4-BE7C-5A4568EB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516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5CF18-4D03-4EA4-B335-7485CDDF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F22F96-6E4B-48DF-ABD8-AE8AD2EFE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2FF66-A629-4066-A160-B8242DD3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21.10.25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44EEFD-FD5B-4FA9-A560-82961C67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415A69-DDEC-488F-B5BD-99BEEA78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53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4BBF8-3887-4D73-B83E-E819B6A5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D7BCB5-F684-4465-B3AC-723617677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A87E27-E356-4C8F-BCB5-1A16AF3F9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21.10.25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B6D04C-F218-4FE6-99D2-BEE326F9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5406DE-E3B7-4644-BE04-2F65B2A1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5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7CCC-41D8-4E1F-B09F-116A6435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24F6D3-488F-4C2F-9DE8-AE33B2AE5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57095C-1148-43EC-9AC7-A0442B528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E81F16-8359-48A9-8CDC-E750CE342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21.10.25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200E2A-BEC9-4BF1-8F0D-B0D49F8F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4D951D-79E1-4C64-A613-314618C0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20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FA812-EFFD-420B-AC6A-A52F1CD70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9253CC-0BA8-44E9-83D2-0060498AE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D63CAB-A4D0-4CA4-AAAE-9D18A351B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F13C94-516E-408A-A049-2C063136F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A00439-045F-49D4-AC3B-8EC2B355F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0236C8-AEA2-4962-859C-570D91DB7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21.10.25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0F70DE5-3E2F-49CB-B166-C612F1A3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6427D1-1774-4A43-A9AB-D49764D5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62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1A35-2976-479C-B4E9-2DEF8181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4B10909-1B34-4EC4-9177-B0B1B777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21.10.25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FA2535-87D3-4180-9049-95AB7F9D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B0E056-B223-4991-A9DF-9A925FB50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350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8F2907-ED4E-4BDB-A018-D19E765C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21.10.25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014C3C-E66B-4452-AF90-6C0DA98E6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F9182D-AD21-43BD-973E-1FDC8C55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26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F89FB-DFB9-4D24-BCAB-AD775B67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9CA47-3AC8-47C8-901D-737840F8C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CC1C30-D5C4-4A8A-848A-14B383D71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F31F6C-7A31-4E4B-9D80-546AFA49D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21.10.25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807F27-097E-4E3F-9ED7-F267947B4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B15CA7-09C8-4D9F-A828-FC1BA35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548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84828E-BCE6-4389-AE53-3C67F2DE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4743DA7-6291-45D9-A005-438EA44812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E8AC2E-505E-4BC4-8BC9-0940B6173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CC4C65-F482-4417-9783-904D83198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21.10.25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6C2C71-8E67-44E2-B25E-86B55CD9D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DE45B8-FB14-42B4-AFA4-57FC9BD8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44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1196AC-E2C5-4A55-9EB8-103C08E2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9ED4B-5F0C-4678-B605-73CC88BBC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2E8C8-F74F-419B-BC8A-C888BD679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10755-288C-433D-A167-AE87CF1AC647}" type="datetimeFigureOut">
              <a:rPr lang="de-DE" smtClean="0"/>
              <a:t>21.10.25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C29B64-D459-489C-B296-10AE9536B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07484-F715-4340-A964-3DD0DE6FF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04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FFBDBB-BAD0-44A4-860F-D0989B270A9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21" y="778746"/>
            <a:ext cx="3437240" cy="265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FAA8F21-63FF-41C8-9605-EABB286ACAD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52" y="778746"/>
            <a:ext cx="3437240" cy="265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D5CEDF5-1E0E-4CC7-A15E-079E64AC362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991" y="3924462"/>
            <a:ext cx="3437239" cy="26502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1F379B1-5E9E-4E95-AE54-63262803C7C6}"/>
              </a:ext>
            </a:extLst>
          </p:cNvPr>
          <p:cNvSpPr txBox="1"/>
          <p:nvPr/>
        </p:nvSpPr>
        <p:spPr>
          <a:xfrm>
            <a:off x="1996494" y="59408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7FBBBB9-E991-478C-A096-E138D5BEA1BA}"/>
              </a:ext>
            </a:extLst>
          </p:cNvPr>
          <p:cNvSpPr txBox="1"/>
          <p:nvPr/>
        </p:nvSpPr>
        <p:spPr>
          <a:xfrm>
            <a:off x="6113577" y="59408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C75020-4C8C-4C48-BCC5-5812919A5D44}"/>
              </a:ext>
            </a:extLst>
          </p:cNvPr>
          <p:cNvSpPr txBox="1"/>
          <p:nvPr/>
        </p:nvSpPr>
        <p:spPr>
          <a:xfrm>
            <a:off x="3921942" y="373979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CB4DFE-71D2-4943-81FD-2A33B46AB782}"/>
              </a:ext>
            </a:extLst>
          </p:cNvPr>
          <p:cNvSpPr txBox="1"/>
          <p:nvPr/>
        </p:nvSpPr>
        <p:spPr>
          <a:xfrm>
            <a:off x="3009014" y="3462797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DBE6E30-ECBB-4B2F-9DE1-96F5C46ED4F7}"/>
              </a:ext>
            </a:extLst>
          </p:cNvPr>
          <p:cNvSpPr txBox="1"/>
          <p:nvPr/>
        </p:nvSpPr>
        <p:spPr>
          <a:xfrm>
            <a:off x="7074195" y="3462797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B7B1BC0-7F54-4C68-B71A-7617A1EC39EA}"/>
              </a:ext>
            </a:extLst>
          </p:cNvPr>
          <p:cNvSpPr txBox="1"/>
          <p:nvPr/>
        </p:nvSpPr>
        <p:spPr>
          <a:xfrm>
            <a:off x="4844902" y="6571575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A4CB223-9D6E-4891-88B1-6B144C7CC163}"/>
              </a:ext>
            </a:extLst>
          </p:cNvPr>
          <p:cNvSpPr txBox="1"/>
          <p:nvPr/>
        </p:nvSpPr>
        <p:spPr>
          <a:xfrm>
            <a:off x="4487019" y="3475166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547DB56-94DF-4100-A27D-027C6FFED15C}"/>
              </a:ext>
            </a:extLst>
          </p:cNvPr>
          <p:cNvSpPr txBox="1"/>
          <p:nvPr/>
        </p:nvSpPr>
        <p:spPr>
          <a:xfrm>
            <a:off x="8567096" y="3466434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546FF99-95D5-44D2-8AD6-CEFB946BB207}"/>
              </a:ext>
            </a:extLst>
          </p:cNvPr>
          <p:cNvSpPr txBox="1"/>
          <p:nvPr/>
        </p:nvSpPr>
        <p:spPr>
          <a:xfrm>
            <a:off x="6406896" y="6571575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CDC78A1-F05D-4BF1-A951-3B42E4EABEBE}"/>
              </a:ext>
            </a:extLst>
          </p:cNvPr>
          <p:cNvSpPr/>
          <p:nvPr/>
        </p:nvSpPr>
        <p:spPr>
          <a:xfrm>
            <a:off x="6266121" y="1584250"/>
            <a:ext cx="140775" cy="1136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AE4218D-5AC9-4A37-B5B1-98B1AF75A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074" y="2507103"/>
            <a:ext cx="151203" cy="20432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A340BD0-3865-4D56-AE6F-217D92C0B6B6}"/>
              </a:ext>
            </a:extLst>
          </p:cNvPr>
          <p:cNvSpPr txBox="1"/>
          <p:nvPr/>
        </p:nvSpPr>
        <p:spPr>
          <a:xfrm>
            <a:off x="6174925" y="1389335"/>
            <a:ext cx="323165" cy="115352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sz="900" dirty="0">
                <a:latin typeface="Segoe UI" panose="020B0502040204020203" pitchFamily="34" charset="0"/>
                <a:cs typeface="Segoe UI" panose="020B0502040204020203" pitchFamily="34" charset="0"/>
              </a:rPr>
              <a:t>(in beats per </a:t>
            </a:r>
            <a:r>
              <a:rPr lang="en-GB" sz="900" dirty="0">
                <a:latin typeface="Segoe UI" panose="020B0502040204020203" pitchFamily="34" charset="0"/>
                <a:cs typeface="Segoe UI" panose="020B0502040204020203" pitchFamily="34" charset="0"/>
              </a:rPr>
              <a:t>minute</a:t>
            </a:r>
            <a:r>
              <a:rPr lang="de-DE" sz="9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75685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0834EF-D356-4C69-B3C0-D1B857E2839F}"/>
              </a:ext>
            </a:extLst>
          </p:cNvPr>
          <p:cNvGrpSpPr/>
          <p:nvPr/>
        </p:nvGrpSpPr>
        <p:grpSpPr>
          <a:xfrm>
            <a:off x="451362" y="-26049"/>
            <a:ext cx="11137470" cy="7252098"/>
            <a:chOff x="451362" y="-26049"/>
            <a:chExt cx="11137470" cy="7252098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600C4D48-EB8A-4E9B-9284-9437F25F4219}"/>
                </a:ext>
              </a:extLst>
            </p:cNvPr>
            <p:cNvGrpSpPr/>
            <p:nvPr/>
          </p:nvGrpSpPr>
          <p:grpSpPr>
            <a:xfrm>
              <a:off x="451362" y="-26049"/>
              <a:ext cx="11137470" cy="7252098"/>
              <a:chOff x="451362" y="-26049"/>
              <a:chExt cx="11137470" cy="7252098"/>
            </a:xfrm>
          </p:grpSpPr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D2AFE85-625E-4B3F-B7A4-7E1FF4187616}"/>
                  </a:ext>
                </a:extLst>
              </p:cNvPr>
              <p:cNvSpPr txBox="1"/>
              <p:nvPr/>
            </p:nvSpPr>
            <p:spPr>
              <a:xfrm>
                <a:off x="451362" y="-26049"/>
                <a:ext cx="2840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</a:p>
            </p:txBody>
          </p: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0BA2251-AB1A-4E2B-8AE8-FE89E67C76BD}"/>
                  </a:ext>
                </a:extLst>
              </p:cNvPr>
              <p:cNvSpPr txBox="1"/>
              <p:nvPr/>
            </p:nvSpPr>
            <p:spPr>
              <a:xfrm>
                <a:off x="456972" y="3567499"/>
                <a:ext cx="2728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</a:p>
            </p:txBody>
          </p:sp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DC4A2977-0BCD-4CFA-B98F-60943C80E317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8832" y="1767499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9FB9E817-EBD6-44D9-AB9A-AC1BF80E9C0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705" y="3626049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4111F506-F0CD-428C-A418-28163E92177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705" y="1767499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68DCFFDF-FE22-4433-9DFA-FF48B0D5E9CE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070" y="0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FBBA609B-A7E8-4E5B-BBED-0485891703AB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8832" y="0"/>
                <a:ext cx="5220000" cy="360000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A6F13E1-5F9E-41E9-8FCE-2AF755F291AA}"/>
                  </a:ext>
                </a:extLst>
              </p:cNvPr>
              <p:cNvSpPr txBox="1"/>
              <p:nvPr/>
            </p:nvSpPr>
            <p:spPr>
              <a:xfrm>
                <a:off x="456972" y="5367499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1D83B5E-C5E5-498B-AC17-89157B7B820C}"/>
                  </a:ext>
                </a:extLst>
              </p:cNvPr>
              <p:cNvSpPr txBox="1"/>
              <p:nvPr/>
            </p:nvSpPr>
            <p:spPr>
              <a:xfrm>
                <a:off x="6096000" y="0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CED41B7D-2113-456D-8BB0-3E7B9678C23E}"/>
                  </a:ext>
                </a:extLst>
              </p:cNvPr>
              <p:cNvSpPr txBox="1"/>
              <p:nvPr/>
            </p:nvSpPr>
            <p:spPr>
              <a:xfrm>
                <a:off x="6094469" y="3567498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</a:t>
                </a:r>
              </a:p>
            </p:txBody>
          </p:sp>
        </p:grp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1650109-640A-4D66-9D37-A1EA8E6F503E}"/>
                </a:ext>
              </a:extLst>
            </p:cNvPr>
            <p:cNvSpPr/>
            <p:nvPr/>
          </p:nvSpPr>
          <p:spPr>
            <a:xfrm>
              <a:off x="2639683" y="3231366"/>
              <a:ext cx="931653" cy="17606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94360D6-B79C-4306-A866-E984789D921B}"/>
                </a:ext>
              </a:extLst>
            </p:cNvPr>
            <p:cNvSpPr/>
            <p:nvPr/>
          </p:nvSpPr>
          <p:spPr>
            <a:xfrm>
              <a:off x="2711235" y="4935394"/>
              <a:ext cx="931653" cy="189781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6B5E88C-33FF-44C5-82CD-DDEE075A2CB4}"/>
                </a:ext>
              </a:extLst>
            </p:cNvPr>
            <p:cNvSpPr/>
            <p:nvPr/>
          </p:nvSpPr>
          <p:spPr>
            <a:xfrm>
              <a:off x="2699202" y="6797890"/>
              <a:ext cx="931653" cy="18104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FE467FD9-65FE-40C7-82EA-D9210C81E795}"/>
                </a:ext>
              </a:extLst>
            </p:cNvPr>
            <p:cNvSpPr/>
            <p:nvPr/>
          </p:nvSpPr>
          <p:spPr>
            <a:xfrm>
              <a:off x="8351914" y="4995609"/>
              <a:ext cx="1185533" cy="189781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D6E17E6-CFD0-49E0-8D45-B8EDFCCC57A2}"/>
                </a:ext>
              </a:extLst>
            </p:cNvPr>
            <p:cNvSpPr/>
            <p:nvPr/>
          </p:nvSpPr>
          <p:spPr>
            <a:xfrm>
              <a:off x="8351913" y="3217653"/>
              <a:ext cx="1185533" cy="189781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EEF90BF-E839-4136-802B-1D45F6394D50}"/>
                </a:ext>
              </a:extLst>
            </p:cNvPr>
            <p:cNvGrpSpPr/>
            <p:nvPr/>
          </p:nvGrpSpPr>
          <p:grpSpPr>
            <a:xfrm>
              <a:off x="6121569" y="5367499"/>
              <a:ext cx="5456112" cy="1858550"/>
              <a:chOff x="214874" y="1490497"/>
              <a:chExt cx="10334386" cy="4059403"/>
            </a:xfrm>
          </p:grpSpPr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90588BA-CF2A-4EFA-ADBB-CF13218521C4}"/>
                  </a:ext>
                </a:extLst>
              </p:cNvPr>
              <p:cNvSpPr txBox="1"/>
              <p:nvPr/>
            </p:nvSpPr>
            <p:spPr>
              <a:xfrm>
                <a:off x="214874" y="1490499"/>
                <a:ext cx="468339" cy="605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63943F3A-2B6A-4F64-908C-B4B9E72954C9}"/>
                  </a:ext>
                </a:extLst>
              </p:cNvPr>
              <p:cNvSpPr txBox="1"/>
              <p:nvPr/>
            </p:nvSpPr>
            <p:spPr>
              <a:xfrm>
                <a:off x="5483439" y="1490497"/>
                <a:ext cx="737765" cy="605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</a:p>
            </p:txBody>
          </p:sp>
          <p:pic>
            <p:nvPicPr>
              <p:cNvPr id="26" name="Picture 7" descr="A graph with blue dots&#10;&#10;AI-generated content may be incorrect.">
                <a:extLst>
                  <a:ext uri="{FF2B5EF4-FFF2-40B4-BE49-F238E27FC236}">
                    <a16:creationId xmlns:a16="http://schemas.microsoft.com/office/drawing/2014/main" id="{950EEFB2-58E5-4011-9333-6ED5DE615EE2}"/>
                  </a:ext>
                </a:extLst>
              </p:cNvPr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7099" y="1490497"/>
                <a:ext cx="4582161" cy="4059401"/>
              </a:xfrm>
              <a:prstGeom prst="rect">
                <a:avLst/>
              </a:prstGeom>
            </p:spPr>
          </p:pic>
          <p:pic>
            <p:nvPicPr>
              <p:cNvPr id="27" name="Picture 6" descr="A graph with blue dots&#10;&#10;AI-generated content may be incorrect.">
                <a:extLst>
                  <a:ext uri="{FF2B5EF4-FFF2-40B4-BE49-F238E27FC236}">
                    <a16:creationId xmlns:a16="http://schemas.microsoft.com/office/drawing/2014/main" id="{B93017DE-47E9-449D-BEBB-ED059A4F1CCF}"/>
                  </a:ext>
                </a:extLst>
              </p:cNvPr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50" y="1490499"/>
                <a:ext cx="4582160" cy="40594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6239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CF51FBF-C528-4F57-B23C-4BE97928D346}"/>
              </a:ext>
            </a:extLst>
          </p:cNvPr>
          <p:cNvGrpSpPr/>
          <p:nvPr/>
        </p:nvGrpSpPr>
        <p:grpSpPr>
          <a:xfrm>
            <a:off x="662096" y="1490499"/>
            <a:ext cx="10583756" cy="4059401"/>
            <a:chOff x="662096" y="1490499"/>
            <a:chExt cx="10583756" cy="4059401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E906D4F7-3D62-48AF-A3EC-DE39813FA0D0}"/>
                </a:ext>
              </a:extLst>
            </p:cNvPr>
            <p:cNvSpPr txBox="1"/>
            <p:nvPr/>
          </p:nvSpPr>
          <p:spPr>
            <a:xfrm>
              <a:off x="662096" y="1490500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AD13D19-752C-481A-85BD-8A6E2332ECEA}"/>
                </a:ext>
              </a:extLst>
            </p:cNvPr>
            <p:cNvSpPr txBox="1"/>
            <p:nvPr/>
          </p:nvSpPr>
          <p:spPr>
            <a:xfrm>
              <a:off x="6390860" y="1490500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pic>
          <p:nvPicPr>
            <p:cNvPr id="8" name="Picture 7" descr="A graph with blue dots&#10;&#10;AI-generated content may be incorrect.">
              <a:extLst>
                <a:ext uri="{FF2B5EF4-FFF2-40B4-BE49-F238E27FC236}">
                  <a16:creationId xmlns:a16="http://schemas.microsoft.com/office/drawing/2014/main" id="{390A9754-3D09-42F9-891C-4FDA3621EB45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3692" y="1490499"/>
              <a:ext cx="4582160" cy="4059401"/>
            </a:xfrm>
            <a:prstGeom prst="rect">
              <a:avLst/>
            </a:prstGeom>
          </p:spPr>
        </p:pic>
        <p:pic>
          <p:nvPicPr>
            <p:cNvPr id="9" name="Picture 6" descr="A graph with blue dots&#10;&#10;AI-generated content may be incorrect.">
              <a:extLst>
                <a:ext uri="{FF2B5EF4-FFF2-40B4-BE49-F238E27FC236}">
                  <a16:creationId xmlns:a16="http://schemas.microsoft.com/office/drawing/2014/main" id="{451F438C-35A9-496D-8B7D-F7E6AC6C1F03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150" y="1490499"/>
              <a:ext cx="4582160" cy="4059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24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2BCF205-4580-4ECD-B791-FE26E75B7A66}"/>
              </a:ext>
            </a:extLst>
          </p:cNvPr>
          <p:cNvGrpSpPr/>
          <p:nvPr/>
        </p:nvGrpSpPr>
        <p:grpSpPr>
          <a:xfrm>
            <a:off x="455532" y="-57180"/>
            <a:ext cx="10996884" cy="7257180"/>
            <a:chOff x="455532" y="-57180"/>
            <a:chExt cx="10996884" cy="7257180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767E413-0A12-4F81-A703-8BCB15566A61}"/>
                </a:ext>
              </a:extLst>
            </p:cNvPr>
            <p:cNvSpPr txBox="1"/>
            <p:nvPr/>
          </p:nvSpPr>
          <p:spPr>
            <a:xfrm>
              <a:off x="455532" y="-57180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820C4D9-A519-4F28-B241-F2AA0E2F475B}"/>
                </a:ext>
              </a:extLst>
            </p:cNvPr>
            <p:cNvSpPr txBox="1"/>
            <p:nvPr/>
          </p:nvSpPr>
          <p:spPr>
            <a:xfrm>
              <a:off x="6019180" y="360712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5208740-0B1A-49ED-91B1-867DB4FB887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90" y="3600000"/>
              <a:ext cx="5220000" cy="3600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DD2CC93-9289-42B9-9595-E92B8609C9D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416" y="1800000"/>
              <a:ext cx="5220000" cy="360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00D75CA2-FE42-41F1-850A-C9EDD924628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90" y="1800000"/>
              <a:ext cx="5220000" cy="36000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E4A85FA6-C823-44E2-AF3D-DCCFC7A8519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438" y="0"/>
              <a:ext cx="5220000" cy="36000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A80C1B7-EB7E-44A5-8FCE-2A86E909BCE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416" y="7122"/>
              <a:ext cx="5220000" cy="360000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9A12F6CF-304C-46F2-B151-5340A2FE1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61753" y="5469367"/>
              <a:ext cx="209473" cy="78932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F03F3689-8C6A-4825-A28D-C266F938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71226" y="5474569"/>
              <a:ext cx="822830" cy="7373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82D0288-7077-4C9A-8B82-341F82A98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61753" y="3666689"/>
              <a:ext cx="209473" cy="78932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F7A8EF6-81BB-451A-9126-45DF20B1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71227" y="3681320"/>
              <a:ext cx="775780" cy="66024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EA1940E-86EC-4BF2-B269-9C8ABBF62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61752" y="1866689"/>
              <a:ext cx="209473" cy="78932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70EE2F82-61B5-49C5-9AD2-8FB1D5F0D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66524" y="1881657"/>
              <a:ext cx="691197" cy="66091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ACD863A-DEBD-4D5D-A82B-7D808C452F22}"/>
                </a:ext>
              </a:extLst>
            </p:cNvPr>
            <p:cNvSpPr txBox="1"/>
            <p:nvPr/>
          </p:nvSpPr>
          <p:spPr>
            <a:xfrm>
              <a:off x="532798" y="3542820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09D03FF8-B522-4390-A9B7-B2854DE5053B}"/>
                </a:ext>
              </a:extLst>
            </p:cNvPr>
            <p:cNvSpPr txBox="1"/>
            <p:nvPr/>
          </p:nvSpPr>
          <p:spPr>
            <a:xfrm>
              <a:off x="478339" y="537033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B7BDF01-A8E0-4784-B047-2586F1BDA515}"/>
                </a:ext>
              </a:extLst>
            </p:cNvPr>
            <p:cNvSpPr txBox="1"/>
            <p:nvPr/>
          </p:nvSpPr>
          <p:spPr>
            <a:xfrm>
              <a:off x="6020415" y="-10386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558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4887C9E-D843-4C0B-A8B2-01F65B8F802D}"/>
              </a:ext>
            </a:extLst>
          </p:cNvPr>
          <p:cNvGrpSpPr/>
          <p:nvPr/>
        </p:nvGrpSpPr>
        <p:grpSpPr>
          <a:xfrm>
            <a:off x="408320" y="1490500"/>
            <a:ext cx="11085180" cy="3738500"/>
            <a:chOff x="408320" y="1490500"/>
            <a:chExt cx="11085180" cy="37385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281340D8-5604-49A3-85DA-C0388C5C3C3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00" y="1629000"/>
              <a:ext cx="5220000" cy="36000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EC9F725-ADAF-4030-85BA-E46D3281FD6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3500" y="1629000"/>
              <a:ext cx="5220000" cy="3600000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5F11D8E-BCD5-4D47-BE62-A6A3134D373A}"/>
                </a:ext>
              </a:extLst>
            </p:cNvPr>
            <p:cNvSpPr txBox="1"/>
            <p:nvPr/>
          </p:nvSpPr>
          <p:spPr>
            <a:xfrm>
              <a:off x="408320" y="1490500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FEDF22F-2E1C-4262-A3AC-4ED60CA15359}"/>
                </a:ext>
              </a:extLst>
            </p:cNvPr>
            <p:cNvSpPr txBox="1"/>
            <p:nvPr/>
          </p:nvSpPr>
          <p:spPr>
            <a:xfrm>
              <a:off x="6137084" y="1490500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806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normal and normal time&#10;&#10;AI-generated content may be incorrect.">
            <a:extLst>
              <a:ext uri="{FF2B5EF4-FFF2-40B4-BE49-F238E27FC236}">
                <a16:creationId xmlns:a16="http://schemas.microsoft.com/office/drawing/2014/main" id="{1D1A0F51-5564-887B-9333-1D632F6BE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62" y="434340"/>
            <a:ext cx="6733338" cy="620884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F21E7B-EF3D-46C2-962D-989C9C240878}"/>
              </a:ext>
            </a:extLst>
          </p:cNvPr>
          <p:cNvSpPr/>
          <p:nvPr/>
        </p:nvSpPr>
        <p:spPr>
          <a:xfrm>
            <a:off x="2114550" y="214812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5AA936-CB90-49EF-B1A3-26BEE19278E4}"/>
              </a:ext>
            </a:extLst>
          </p:cNvPr>
          <p:cNvSpPr/>
          <p:nvPr/>
        </p:nvSpPr>
        <p:spPr>
          <a:xfrm>
            <a:off x="8982912" y="92892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7723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4D401-970A-4EA2-AC29-BEC8ED11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CEF266-B07D-4355-B4C7-298DF0ED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3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1D07F0E-2161-460C-AA9C-E4A202DA885F}"/>
              </a:ext>
            </a:extLst>
          </p:cNvPr>
          <p:cNvGrpSpPr/>
          <p:nvPr/>
        </p:nvGrpSpPr>
        <p:grpSpPr>
          <a:xfrm>
            <a:off x="688124" y="0"/>
            <a:ext cx="10560900" cy="7040880"/>
            <a:chOff x="531369" y="0"/>
            <a:chExt cx="10560900" cy="7040880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ECDE9E3A-07C5-47AB-A814-8AF0FFB322AC}"/>
                </a:ext>
              </a:extLst>
            </p:cNvPr>
            <p:cNvGrpSpPr/>
            <p:nvPr/>
          </p:nvGrpSpPr>
          <p:grpSpPr>
            <a:xfrm>
              <a:off x="861263" y="182880"/>
              <a:ext cx="10231006" cy="6858000"/>
              <a:chOff x="861263" y="182880"/>
              <a:chExt cx="10231006" cy="6858000"/>
            </a:xfrm>
          </p:grpSpPr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063F0F7B-3043-4130-8829-899287F480A1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9774" y="182880"/>
                <a:ext cx="4722495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7A85905B-B4D3-45D0-ADF9-E9B9D91EB61D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263" y="182880"/>
                <a:ext cx="4722496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BDB5E914-AE31-4990-8704-EA142BD50200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4752" y="3611880"/>
                <a:ext cx="4722495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7A9FAF24-7415-491F-B772-1F2533A9EB62}"/>
                </a:ext>
              </a:extLst>
            </p:cNvPr>
            <p:cNvSpPr txBox="1"/>
            <p:nvPr/>
          </p:nvSpPr>
          <p:spPr>
            <a:xfrm>
              <a:off x="531369" y="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CCFF74E-A615-4CA5-A379-5494AE96ED82}"/>
                </a:ext>
              </a:extLst>
            </p:cNvPr>
            <p:cNvSpPr txBox="1"/>
            <p:nvPr/>
          </p:nvSpPr>
          <p:spPr>
            <a:xfrm>
              <a:off x="6060074" y="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302DC4E-AACA-4AE5-B91A-0D80D3800499}"/>
                </a:ext>
              </a:extLst>
            </p:cNvPr>
            <p:cNvSpPr txBox="1"/>
            <p:nvPr/>
          </p:nvSpPr>
          <p:spPr>
            <a:xfrm>
              <a:off x="3426654" y="361188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48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9328E97-A920-41BE-B7EB-C3A8E7EC8353}"/>
              </a:ext>
            </a:extLst>
          </p:cNvPr>
          <p:cNvGrpSpPr/>
          <p:nvPr/>
        </p:nvGrpSpPr>
        <p:grpSpPr>
          <a:xfrm>
            <a:off x="538562" y="1237224"/>
            <a:ext cx="10972850" cy="4245045"/>
            <a:chOff x="538562" y="1237224"/>
            <a:chExt cx="10972850" cy="4245045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FDF0DC4-0215-4568-96F7-72DA74CC69B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5987" y="1375724"/>
              <a:ext cx="5305425" cy="4106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A7C9CDA-9DE9-4821-8A03-F24EAB35618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88" y="1375724"/>
              <a:ext cx="5305425" cy="4106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41DE5E1-DABE-43E5-9083-ACCD88212BF4}"/>
                </a:ext>
              </a:extLst>
            </p:cNvPr>
            <p:cNvSpPr txBox="1"/>
            <p:nvPr/>
          </p:nvSpPr>
          <p:spPr>
            <a:xfrm>
              <a:off x="538562" y="1237224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A81F0FC-68B1-424F-82F1-0234F8617E90}"/>
                </a:ext>
              </a:extLst>
            </p:cNvPr>
            <p:cNvSpPr txBox="1"/>
            <p:nvPr/>
          </p:nvSpPr>
          <p:spPr>
            <a:xfrm>
              <a:off x="6069571" y="1237225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726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16FE3F5-5792-443C-A19B-5CDF827C246F}"/>
              </a:ext>
            </a:extLst>
          </p:cNvPr>
          <p:cNvGrpSpPr/>
          <p:nvPr/>
        </p:nvGrpSpPr>
        <p:grpSpPr>
          <a:xfrm>
            <a:off x="85752" y="1944218"/>
            <a:ext cx="11863908" cy="3284326"/>
            <a:chOff x="85752" y="1944218"/>
            <a:chExt cx="11863908" cy="3284326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0887771-1B3E-4021-90AA-B034661EACF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342" y="2151969"/>
              <a:ext cx="5724525" cy="307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64C9608-166B-4D74-8A46-3581B72554B1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5135" y="2151968"/>
              <a:ext cx="5724525" cy="307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2648A10-F14C-4EDA-B573-E28BC688DD48}"/>
                </a:ext>
              </a:extLst>
            </p:cNvPr>
            <p:cNvSpPr txBox="1"/>
            <p:nvPr/>
          </p:nvSpPr>
          <p:spPr>
            <a:xfrm>
              <a:off x="85752" y="1944218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4DEF93E-315E-4EE2-B558-7644F80B4DBE}"/>
                </a:ext>
              </a:extLst>
            </p:cNvPr>
            <p:cNvSpPr txBox="1"/>
            <p:nvPr/>
          </p:nvSpPr>
          <p:spPr>
            <a:xfrm>
              <a:off x="5952303" y="1944218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481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F50067-7CCB-3CD6-9F91-ACC1B053A599}"/>
              </a:ext>
            </a:extLst>
          </p:cNvPr>
          <p:cNvGrpSpPr/>
          <p:nvPr/>
        </p:nvGrpSpPr>
        <p:grpSpPr>
          <a:xfrm>
            <a:off x="225863" y="1737924"/>
            <a:ext cx="11836599" cy="3243651"/>
            <a:chOff x="225863" y="1737924"/>
            <a:chExt cx="11836599" cy="324365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8CFE71D-544D-4D3A-B682-92E8031EC18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80" y="1876425"/>
              <a:ext cx="5715000" cy="3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127721E-BB64-491C-8EDE-0AFDAEAC567E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462" y="1876425"/>
              <a:ext cx="5715000" cy="310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5A0E2F6-9AFE-4EFC-B647-CE61DF0FEF86}"/>
                </a:ext>
              </a:extLst>
            </p:cNvPr>
            <p:cNvSpPr txBox="1"/>
            <p:nvPr/>
          </p:nvSpPr>
          <p:spPr>
            <a:xfrm>
              <a:off x="225863" y="173792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031B93F-A906-42A8-84EC-652C68A90580}"/>
                </a:ext>
              </a:extLst>
            </p:cNvPr>
            <p:cNvSpPr txBox="1"/>
            <p:nvPr/>
          </p:nvSpPr>
          <p:spPr>
            <a:xfrm>
              <a:off x="6096000" y="1737924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381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6BDBA72-D654-48D4-A196-5BBE7535188B}"/>
              </a:ext>
            </a:extLst>
          </p:cNvPr>
          <p:cNvGrpSpPr/>
          <p:nvPr/>
        </p:nvGrpSpPr>
        <p:grpSpPr>
          <a:xfrm>
            <a:off x="334589" y="72412"/>
            <a:ext cx="11273531" cy="7200000"/>
            <a:chOff x="334589" y="72412"/>
            <a:chExt cx="11273531" cy="72000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7A89CF1-C77F-4090-9A9A-C1B2B5B4A88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2" y="3672412"/>
              <a:ext cx="5220000" cy="3600000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32F5121-C761-4E58-BF19-072054437CD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2" y="1872412"/>
              <a:ext cx="5220000" cy="3600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9F21B76-4F51-4CF5-8130-93725CA6DE7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2" y="72412"/>
              <a:ext cx="5220000" cy="3600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39592A80-D6DB-4F65-8B4E-B161FB64FBC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120" y="1872412"/>
              <a:ext cx="5220000" cy="36000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F0AE9DC-1FB9-417C-A150-0A70A556A17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120" y="72412"/>
              <a:ext cx="5220000" cy="36000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D710FADB-80BE-4F13-92EA-7EEF1D0515ED}"/>
                </a:ext>
              </a:extLst>
            </p:cNvPr>
            <p:cNvSpPr txBox="1"/>
            <p:nvPr/>
          </p:nvSpPr>
          <p:spPr>
            <a:xfrm>
              <a:off x="334589" y="72412"/>
              <a:ext cx="2503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A1098-87B9-45B4-BF12-4B848D954E69}"/>
                </a:ext>
              </a:extLst>
            </p:cNvPr>
            <p:cNvSpPr txBox="1"/>
            <p:nvPr/>
          </p:nvSpPr>
          <p:spPr>
            <a:xfrm>
              <a:off x="335139" y="3559018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18C8C3F-3149-40F9-A665-16BE60EEF24E}"/>
                </a:ext>
              </a:extLst>
            </p:cNvPr>
            <p:cNvSpPr txBox="1"/>
            <p:nvPr/>
          </p:nvSpPr>
          <p:spPr>
            <a:xfrm>
              <a:off x="350129" y="5253100"/>
              <a:ext cx="2487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19" name="Textfeld 17">
              <a:extLst>
                <a:ext uri="{FF2B5EF4-FFF2-40B4-BE49-F238E27FC236}">
                  <a16:creationId xmlns:a16="http://schemas.microsoft.com/office/drawing/2014/main" id="{218B7307-A37F-40DA-9088-FCA6D1A11166}"/>
                </a:ext>
              </a:extLst>
            </p:cNvPr>
            <p:cNvSpPr txBox="1"/>
            <p:nvPr/>
          </p:nvSpPr>
          <p:spPr>
            <a:xfrm>
              <a:off x="6157139" y="72412"/>
              <a:ext cx="256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  <p:sp>
          <p:nvSpPr>
            <p:cNvPr id="20" name="Textfeld 18">
              <a:extLst>
                <a:ext uri="{FF2B5EF4-FFF2-40B4-BE49-F238E27FC236}">
                  <a16:creationId xmlns:a16="http://schemas.microsoft.com/office/drawing/2014/main" id="{15D2B0D8-60E4-491B-A4EE-425134811548}"/>
                </a:ext>
              </a:extLst>
            </p:cNvPr>
            <p:cNvSpPr txBox="1"/>
            <p:nvPr/>
          </p:nvSpPr>
          <p:spPr>
            <a:xfrm>
              <a:off x="6157689" y="355901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741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3E17136-D9E6-33F1-012E-AECF7C52DD2D}"/>
              </a:ext>
            </a:extLst>
          </p:cNvPr>
          <p:cNvGrpSpPr/>
          <p:nvPr/>
        </p:nvGrpSpPr>
        <p:grpSpPr>
          <a:xfrm>
            <a:off x="428212" y="0"/>
            <a:ext cx="11165089" cy="6933009"/>
            <a:chOff x="428212" y="0"/>
            <a:chExt cx="11165089" cy="69330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E614A64-C17A-DCBB-2C3D-78D5750FBF8F}"/>
                </a:ext>
              </a:extLst>
            </p:cNvPr>
            <p:cNvGrpSpPr/>
            <p:nvPr/>
          </p:nvGrpSpPr>
          <p:grpSpPr>
            <a:xfrm>
              <a:off x="428212" y="0"/>
              <a:ext cx="5390487" cy="6933009"/>
              <a:chOff x="766546" y="182234"/>
              <a:chExt cx="5390487" cy="6933009"/>
            </a:xfrm>
          </p:grpSpPr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B87A8739-A10F-4010-8494-0A950F51C45D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3" y="3515243"/>
                <a:ext cx="5220000" cy="3600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DD9C3C7-FEAB-495F-BD52-BF11C56823A4}"/>
                  </a:ext>
                </a:extLst>
              </p:cNvPr>
              <p:cNvSpPr txBox="1"/>
              <p:nvPr/>
            </p:nvSpPr>
            <p:spPr>
              <a:xfrm>
                <a:off x="766546" y="182234"/>
                <a:ext cx="25039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D9A1E7E1-8C6B-41F3-9EB2-E7584B3796DD}"/>
                  </a:ext>
                </a:extLst>
              </p:cNvPr>
              <p:cNvSpPr txBox="1"/>
              <p:nvPr/>
            </p:nvSpPr>
            <p:spPr>
              <a:xfrm>
                <a:off x="767096" y="3668840"/>
                <a:ext cx="24397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D3D0D030-406C-44E8-A997-89683C93DA93}"/>
                  </a:ext>
                </a:extLst>
              </p:cNvPr>
              <p:cNvSpPr txBox="1"/>
              <p:nvPr/>
            </p:nvSpPr>
            <p:spPr>
              <a:xfrm>
                <a:off x="782086" y="5362922"/>
                <a:ext cx="2487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</a:p>
            </p:txBody>
          </p:sp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20CD93F5-EAC4-4C07-B638-97945DDD5387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3" y="1902599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8EDEBB3F-14D4-4D57-950E-210A263EFF99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3" y="203710"/>
                <a:ext cx="5220000" cy="3600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E91497F-8DD2-54FC-CFF7-088673EE04B7}"/>
                </a:ext>
              </a:extLst>
            </p:cNvPr>
            <p:cNvGrpSpPr/>
            <p:nvPr/>
          </p:nvGrpSpPr>
          <p:grpSpPr>
            <a:xfrm>
              <a:off x="6250762" y="0"/>
              <a:ext cx="5342539" cy="5320365"/>
              <a:chOff x="6250762" y="0"/>
              <a:chExt cx="5342539" cy="5320365"/>
            </a:xfrm>
          </p:grpSpPr>
          <p:pic>
            <p:nvPicPr>
              <p:cNvPr id="4" name="Grafik 4">
                <a:extLst>
                  <a:ext uri="{FF2B5EF4-FFF2-40B4-BE49-F238E27FC236}">
                    <a16:creationId xmlns:a16="http://schemas.microsoft.com/office/drawing/2014/main" id="{111BC069-3641-EC90-04F5-A1AF7B53534D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3301" y="1720365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3" name="Grafik 6">
                <a:extLst>
                  <a:ext uri="{FF2B5EF4-FFF2-40B4-BE49-F238E27FC236}">
                    <a16:creationId xmlns:a16="http://schemas.microsoft.com/office/drawing/2014/main" id="{C858C162-C8BD-0796-BC6D-D21A10876FD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3301" y="21476"/>
                <a:ext cx="5220000" cy="3600000"/>
              </a:xfrm>
              <a:prstGeom prst="rect">
                <a:avLst/>
              </a:prstGeom>
            </p:spPr>
          </p:pic>
          <p:sp>
            <p:nvSpPr>
              <p:cNvPr id="8" name="Textfeld 17">
                <a:extLst>
                  <a:ext uri="{FF2B5EF4-FFF2-40B4-BE49-F238E27FC236}">
                    <a16:creationId xmlns:a16="http://schemas.microsoft.com/office/drawing/2014/main" id="{7DCD8C37-9F8D-7CBC-606C-104E92928D34}"/>
                  </a:ext>
                </a:extLst>
              </p:cNvPr>
              <p:cNvSpPr txBox="1"/>
              <p:nvPr/>
            </p:nvSpPr>
            <p:spPr>
              <a:xfrm>
                <a:off x="6250762" y="0"/>
                <a:ext cx="25680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</a:t>
                </a:r>
              </a:p>
            </p:txBody>
          </p:sp>
          <p:sp>
            <p:nvSpPr>
              <p:cNvPr id="9" name="Textfeld 18">
                <a:extLst>
                  <a:ext uri="{FF2B5EF4-FFF2-40B4-BE49-F238E27FC236}">
                    <a16:creationId xmlns:a16="http://schemas.microsoft.com/office/drawing/2014/main" id="{76CFCBFD-B939-3762-2EDD-C4B5CEAC95E1}"/>
                  </a:ext>
                </a:extLst>
              </p:cNvPr>
              <p:cNvSpPr txBox="1"/>
              <p:nvPr/>
            </p:nvSpPr>
            <p:spPr>
              <a:xfrm>
                <a:off x="6251312" y="3486606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059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9488C85D-2F33-4A88-9DE1-DF325AE24600}"/>
              </a:ext>
            </a:extLst>
          </p:cNvPr>
          <p:cNvGrpSpPr/>
          <p:nvPr/>
        </p:nvGrpSpPr>
        <p:grpSpPr>
          <a:xfrm>
            <a:off x="397892" y="0"/>
            <a:ext cx="11221490" cy="7358760"/>
            <a:chOff x="397892" y="0"/>
            <a:chExt cx="11221490" cy="7358760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D2852357-B1FA-4437-9085-9CAAD489AA3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62" y="3756112"/>
              <a:ext cx="5220000" cy="360000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B53B1F0-0FD1-4FC5-8C7A-EA66D15ABB86}"/>
                </a:ext>
              </a:extLst>
            </p:cNvPr>
            <p:cNvSpPr txBox="1"/>
            <p:nvPr/>
          </p:nvSpPr>
          <p:spPr>
            <a:xfrm>
              <a:off x="397892" y="0"/>
              <a:ext cx="2503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D08E087-DEAA-4D25-82C8-5925C64EF68D}"/>
                </a:ext>
              </a:extLst>
            </p:cNvPr>
            <p:cNvSpPr txBox="1"/>
            <p:nvPr/>
          </p:nvSpPr>
          <p:spPr>
            <a:xfrm>
              <a:off x="491808" y="3513838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9E699F85-7307-448B-97CA-F3A8B5DC835C}"/>
                </a:ext>
              </a:extLst>
            </p:cNvPr>
            <p:cNvSpPr txBox="1"/>
            <p:nvPr/>
          </p:nvSpPr>
          <p:spPr>
            <a:xfrm>
              <a:off x="493787" y="5340668"/>
              <a:ext cx="2487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15" name="Textfeld 17">
              <a:extLst>
                <a:ext uri="{FF2B5EF4-FFF2-40B4-BE49-F238E27FC236}">
                  <a16:creationId xmlns:a16="http://schemas.microsoft.com/office/drawing/2014/main" id="{A7860233-092B-4AEA-9DAE-CBC5CD528033}"/>
                </a:ext>
              </a:extLst>
            </p:cNvPr>
            <p:cNvSpPr txBox="1"/>
            <p:nvPr/>
          </p:nvSpPr>
          <p:spPr>
            <a:xfrm>
              <a:off x="6178877" y="0"/>
              <a:ext cx="256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  <p:sp>
          <p:nvSpPr>
            <p:cNvPr id="16" name="Textfeld 18">
              <a:extLst>
                <a:ext uri="{FF2B5EF4-FFF2-40B4-BE49-F238E27FC236}">
                  <a16:creationId xmlns:a16="http://schemas.microsoft.com/office/drawing/2014/main" id="{8CBC2EF7-47A4-47FC-BD82-563B4CEC6E96}"/>
                </a:ext>
              </a:extLst>
            </p:cNvPr>
            <p:cNvSpPr txBox="1"/>
            <p:nvPr/>
          </p:nvSpPr>
          <p:spPr>
            <a:xfrm>
              <a:off x="6165572" y="3486606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</p:txBody>
        </p:sp>
        <p:sp>
          <p:nvSpPr>
            <p:cNvPr id="17" name="Textfeld 18">
              <a:extLst>
                <a:ext uri="{FF2B5EF4-FFF2-40B4-BE49-F238E27FC236}">
                  <a16:creationId xmlns:a16="http://schemas.microsoft.com/office/drawing/2014/main" id="{00EA6653-59D1-4879-871F-BA99636D342A}"/>
                </a:ext>
              </a:extLst>
            </p:cNvPr>
            <p:cNvSpPr txBox="1"/>
            <p:nvPr/>
          </p:nvSpPr>
          <p:spPr>
            <a:xfrm>
              <a:off x="6165022" y="5340668"/>
              <a:ext cx="2343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F</a:t>
              </a:r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5EF0CD9-001D-4907-BB43-A18AE455769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382" y="3758760"/>
              <a:ext cx="5220000" cy="3600000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10861D9B-F2ED-4B58-B52F-2E5F1438B0D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282" y="1929282"/>
              <a:ext cx="5220000" cy="3600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00C8731-16CA-4164-A374-B5384D7B469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62" y="129282"/>
              <a:ext cx="5220000" cy="3600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6EB2DD96-50AA-4DBE-A9F3-DD453D0D817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382" y="1956112"/>
              <a:ext cx="5220000" cy="3600000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D66F9650-168F-4199-BE28-AA918F9F5A1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973" y="129282"/>
              <a:ext cx="5220000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856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38411A41-8514-4787-8978-23BDCD7AC5F1}"/>
              </a:ext>
            </a:extLst>
          </p:cNvPr>
          <p:cNvGrpSpPr/>
          <p:nvPr/>
        </p:nvGrpSpPr>
        <p:grpSpPr>
          <a:xfrm>
            <a:off x="428212" y="0"/>
            <a:ext cx="11148242" cy="5461604"/>
            <a:chOff x="428212" y="0"/>
            <a:chExt cx="11148242" cy="5461604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631A311-D710-4C9B-ADEE-492DB501FB79}"/>
                </a:ext>
              </a:extLst>
            </p:cNvPr>
            <p:cNvSpPr txBox="1"/>
            <p:nvPr/>
          </p:nvSpPr>
          <p:spPr>
            <a:xfrm>
              <a:off x="428212" y="0"/>
              <a:ext cx="2503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C83BACA-D213-4D17-9829-AB779FF4331B}"/>
                </a:ext>
              </a:extLst>
            </p:cNvPr>
            <p:cNvSpPr txBox="1"/>
            <p:nvPr/>
          </p:nvSpPr>
          <p:spPr>
            <a:xfrm>
              <a:off x="428762" y="3486606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410D39AA-99A8-47B2-88E2-0AC2F4DD1B01}"/>
                </a:ext>
              </a:extLst>
            </p:cNvPr>
            <p:cNvSpPr txBox="1"/>
            <p:nvPr/>
          </p:nvSpPr>
          <p:spPr>
            <a:xfrm>
              <a:off x="6176498" y="0"/>
              <a:ext cx="2755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13" name="Textfeld 17">
              <a:extLst>
                <a:ext uri="{FF2B5EF4-FFF2-40B4-BE49-F238E27FC236}">
                  <a16:creationId xmlns:a16="http://schemas.microsoft.com/office/drawing/2014/main" id="{73885250-E750-4DE8-B81D-06931324D009}"/>
                </a:ext>
              </a:extLst>
            </p:cNvPr>
            <p:cNvSpPr txBox="1"/>
            <p:nvPr/>
          </p:nvSpPr>
          <p:spPr>
            <a:xfrm>
              <a:off x="6185849" y="3486606"/>
              <a:ext cx="256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8B5F4C6A-FEDF-404E-A107-6CBBFFFD61D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22" y="1861604"/>
              <a:ext cx="5220000" cy="360000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65644C7-6CB8-470B-95C2-70E8AE18701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22" y="21158"/>
              <a:ext cx="5220000" cy="360000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22A4C50-1F42-43F6-AB3E-F2938B85D40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6454" y="1861604"/>
              <a:ext cx="5220000" cy="3600000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0AE86A47-7519-414C-80C3-F80B4095CD9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6454" y="21158"/>
              <a:ext cx="5220000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4248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60</Words>
  <Application>Microsoft Macintosh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Paulsen, Lisa Sophie</dc:creator>
  <cp:lastModifiedBy>Lisa Paulsen</cp:lastModifiedBy>
  <cp:revision>31</cp:revision>
  <dcterms:created xsi:type="dcterms:W3CDTF">2025-10-13T10:19:58Z</dcterms:created>
  <dcterms:modified xsi:type="dcterms:W3CDTF">2025-10-21T11:57:14Z</dcterms:modified>
</cp:coreProperties>
</file>